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57" r:id="rId6"/>
    <p:sldId id="262" r:id="rId7"/>
    <p:sldId id="264" r:id="rId8"/>
    <p:sldId id="265" r:id="rId9"/>
    <p:sldId id="267" r:id="rId10"/>
    <p:sldId id="261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5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napToObjects="1">
      <p:cViewPr varScale="1">
        <p:scale>
          <a:sx n="61" d="100"/>
          <a:sy n="61" d="100"/>
        </p:scale>
        <p:origin x="84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180B-BC73-C746-8080-3E4986CBB12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4683-D20F-E347-8770-15FF94D2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5711-B503-754E-9AC4-B0E4FACB05D1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C55C-1AEB-1C43-83E6-955A395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A79C-8240-0C44-AF4E-6C3FDCCA47C6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Mixed Attainment </a:t>
            </a:r>
            <a:r>
              <a:rPr lang="en-US" dirty="0" err="1"/>
              <a:t>Maths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Horley</a:t>
            </a:r>
            <a:r>
              <a:rPr lang="en-US" dirty="0"/>
              <a:t>, Megan Bailey, St. Marylebone CE School</a:t>
            </a:r>
          </a:p>
        </p:txBody>
      </p:sp>
    </p:spTree>
    <p:extLst>
      <p:ext uri="{BB962C8B-B14F-4D97-AF65-F5344CB8AC3E}">
        <p14:creationId xmlns:p14="http://schemas.microsoft.com/office/powerpoint/2010/main" val="47947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zUmi7ZPoRCn6Va1oGMqvIW_aLrCRrCiYg3SUwgLhmtgZm88c7D01OuyC3d_y853hui5mvQJJHJlEQbvM4Nfdy7J87vn1iJB83jUn0oNq8Tzcu31rCXGOz8qj0pMQtzzPRfcXqMU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18533"/>
            <a:ext cx="6451600" cy="66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7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84" y="0"/>
            <a:ext cx="7108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s7kZx0Zsithrd1mwW3iUG-XB6O7PSbUyVAbN01svbwnMGy-kZmVkdDDb7MwnZG8k97CF4kf8CiY2rP1dWa-M-MBtl7V7qB74PH5PEh2LvGe_z0iBHcch1V8IEiB564N1p4fPf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20" y="0"/>
            <a:ext cx="8985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_2__QjhwfUvZ1962cuqOkPwlAl3EoYEzNcIclfQD5bYYb0cHs4k7dlJqS4ALOTKzVQurLL__pEzsVCZ-RNulFKq2p0GjAOUWS0THX_eWbv627RbVyzDMcgdvkEN78_xRNgIL_Z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"/>
            <a:ext cx="911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5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5.googleusercontent.com/Zrmh_qYWPKs-6T9DwH1HHif6z4noGE_4laroYRhcLzUMWDYawiibpu4gve55wWbXv3Ot6nihUruTtyq1E6zMzvusDNcHQe66wDyxUQVoleL1M7yKoq-dDHkwqm5pGnErunlZxD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9194800" cy="67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8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4.googleusercontent.com/XAyOlTzeVc1QzffMro3rMS5N1trG4LgXnI7ib6fiehI9Hf6VfSjewSaMR2uFy0DVAvInHseukztNo3YGTZPIIAxVgBYa7xYsfEuAkmalXWLMPvlAEfFk3tubxfllFLRu_YzzvW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7" y="0"/>
            <a:ext cx="7721600" cy="66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7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4.googleusercontent.com/kaS9iZX6PZ5O8aP_BFGo4sgssNdaHiwZ87Zkb9UXi-Y-D5VnQGkKvNKqLb0-0FZjLWksTbvxb8ZEacgIFVzH_4Zo60zEDCT4UfOOW6OsVvShUiQlMr6tUmAPWdPM4yxH0js8yU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5" y="91482"/>
            <a:ext cx="7603067" cy="67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727202"/>
            <a:ext cx="5503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All 4 </a:t>
            </a:r>
            <a:r>
              <a:rPr lang="en-US" sz="4400"/>
              <a:t>digit palindrome numbers are divisible by 11</a:t>
            </a:r>
          </a:p>
        </p:txBody>
      </p:sp>
    </p:spTree>
    <p:extLst>
      <p:ext uri="{BB962C8B-B14F-4D97-AF65-F5344CB8AC3E}">
        <p14:creationId xmlns:p14="http://schemas.microsoft.com/office/powerpoint/2010/main" val="203587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079431"/>
                  </p:ext>
                </p:extLst>
              </p:nvPr>
            </p:nvGraphicFramePr>
            <p:xfrm>
              <a:off x="846667" y="0"/>
              <a:ext cx="10600266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667" y="0"/>
                <a:ext cx="10600266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3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856" y="2129909"/>
            <a:ext cx="675056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1500" b="0" i="0" u="none" strike="noStrike">
                <a:solidFill>
                  <a:srgbClr val="000000"/>
                </a:solidFill>
                <a:effectLst/>
                <a:latin typeface="Arial" charset="0"/>
              </a:rPr>
              <a:t>51891840</a:t>
            </a:r>
            <a:endParaRPr lang="en-US" sz="11500" dirty="0"/>
          </a:p>
        </p:txBody>
      </p:sp>
      <p:grpSp>
        <p:nvGrpSpPr>
          <p:cNvPr id="6" name="Group 5"/>
          <p:cNvGrpSpPr/>
          <p:nvPr/>
        </p:nvGrpSpPr>
        <p:grpSpPr>
          <a:xfrm>
            <a:off x="2776081" y="2129909"/>
            <a:ext cx="7236341" cy="2156341"/>
            <a:chOff x="2776081" y="2129909"/>
            <a:chExt cx="7236341" cy="2156341"/>
          </a:xfrm>
        </p:grpSpPr>
        <p:sp>
          <p:nvSpPr>
            <p:cNvPr id="3" name="Arc 2"/>
            <p:cNvSpPr/>
            <p:nvPr/>
          </p:nvSpPr>
          <p:spPr>
            <a:xfrm>
              <a:off x="2776081" y="2129909"/>
              <a:ext cx="485775" cy="2156341"/>
            </a:xfrm>
            <a:prstGeom prst="arc">
              <a:avLst>
                <a:gd name="adj1" fmla="val 16200000"/>
                <a:gd name="adj2" fmla="val 5422619"/>
              </a:avLst>
            </a:prstGeom>
            <a:ln w="508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>
              <a:off x="3018968" y="2129909"/>
              <a:ext cx="69934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9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3" y="0"/>
            <a:ext cx="9199963" cy="6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81000"/>
            <a:ext cx="8724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een Shot 2017-01-15 at 08.02.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9247840" cy="63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6488668"/>
            <a:ext cx="962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www.bristol.ac.uk</a:t>
            </a:r>
            <a:r>
              <a:rPr lang="en-US" dirty="0"/>
              <a:t>/media-library/sites/</a:t>
            </a:r>
            <a:r>
              <a:rPr lang="en-US" dirty="0" err="1"/>
              <a:t>cmpo</a:t>
            </a:r>
            <a:r>
              <a:rPr lang="en-US" dirty="0"/>
              <a:t>/documents/taylor2016.pdf</a:t>
            </a:r>
          </a:p>
        </p:txBody>
      </p:sp>
    </p:spTree>
    <p:extLst>
      <p:ext uri="{BB962C8B-B14F-4D97-AF65-F5344CB8AC3E}">
        <p14:creationId xmlns:p14="http://schemas.microsoft.com/office/powerpoint/2010/main" val="87619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400" dirty="0"/>
              <a:t>Two principles: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At any point in time, different learners will proceed at different rates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Every minute is valuable</a:t>
            </a:r>
          </a:p>
        </p:txBody>
      </p:sp>
    </p:spTree>
    <p:extLst>
      <p:ext uri="{BB962C8B-B14F-4D97-AF65-F5344CB8AC3E}">
        <p14:creationId xmlns:p14="http://schemas.microsoft.com/office/powerpoint/2010/main" val="52992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321734"/>
            <a:ext cx="10820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o-tJcw9byaCAHobhfootzws4FCCFHSHtnbcLuVoxcP5sWAsIZjedwOXPVJ52PC7i77M7_E09a6Xpqvkk9Rz0YBSwWAuj_HfQLj4qMdK9fKRYgjK3WBRVSSBSRSeQOW-OtviUoB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236"/>
            <a:ext cx="7941733" cy="68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gb8foxFXgEkAPG_iQDhBD6VlAabu9ntXHwT_DTuj6klQZoU4JNhJNHgpVWNUI4DNvFTcFf8Ce6QiKHf7ouKqVFiq5rb3-2KADaBuy96E5yHeK7EPxFyvHe2HYkEsusa2YiD-Ug5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2" y="0"/>
            <a:ext cx="8551333" cy="68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2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Nxe8Mg5Nj-SaXmq4d3GYtb9NUC1Tp37YLdld64sD2uXIuFgF6SNTNEBOiWcFOzZlUSk818bmt6VLWR8sVVN_AunGY9jya-nMfMbBNeyOwJJw3YAynHHaoIIKyvYDvvS2oom5Wb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0"/>
            <a:ext cx="9135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4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webextension1.xml><?xml version="1.0" encoding="utf-8"?>
<we:webextension xmlns:we="http://schemas.microsoft.com/office/webextensions/webextension/2010/11" id="{D784502D-4C10-CD45-A108-0D46A746E0A5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1x9W70LJKVw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69</Words>
  <Application>Microsoft Office PowerPoint</Application>
  <PresentationFormat>Widescreen</PresentationFormat>
  <Paragraphs>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Mixed Attainment Maths</vt:lpstr>
      <vt:lpstr>PowerPoint Presentation</vt:lpstr>
      <vt:lpstr>PowerPoint Presentation</vt:lpstr>
      <vt:lpstr>PowerPoint Presentation</vt:lpstr>
      <vt:lpstr>The Challenge of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Attainment Maths</dc:title>
  <dc:creator>mark.horley@gmail.com</dc:creator>
  <cp:lastModifiedBy>Helen Hindle</cp:lastModifiedBy>
  <cp:revision>15</cp:revision>
  <cp:lastPrinted>2017-01-27T21:29:54Z</cp:lastPrinted>
  <dcterms:created xsi:type="dcterms:W3CDTF">2017-01-27T07:51:06Z</dcterms:created>
  <dcterms:modified xsi:type="dcterms:W3CDTF">2017-01-29T14:45:02Z</dcterms:modified>
</cp:coreProperties>
</file>