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1736-42D7-4B88-99D0-759AD4F34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20A5F-31FF-49B5-B2AD-5D578060F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8207E-199B-4B63-9387-AB215D92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DE960-276E-4FE6-A7FE-A000CD6A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E9EC5-C231-45EF-9624-70776CFD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E47A-F9E9-4588-B30A-F7BC655E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09065-7A45-4D63-BCDA-100830149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5E874-88FD-4984-96D5-28C5B964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AE0B1-5FF9-4E7F-9DC6-2FD376F4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B164-B5F1-4F1A-B84E-9394BC36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36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1A9F1-CB89-47AE-83A0-031677C0B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8D2D3-2183-4AF1-83BF-A9C224B69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9262F-4C95-42F5-B267-8FD3E66B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0F49-7709-475F-AE1F-22C5A942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0FE3D-9A03-4ABA-9364-CC99ABAF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0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F42D-DB20-4A77-A006-E21EA227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EDADF-A887-4A65-AD9C-C942F5E1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330CD-5F43-4FC8-B6D4-47EA38F5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BB2A-22CD-47EB-AB42-60498251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6A88E-574C-41CB-943C-C48D4C33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9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E4DF-162D-4FF8-8C68-EC2A461C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D86E7-52B8-417B-B57F-F065AECF4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E46A-7FD6-43B0-8172-BDFFFB47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EF5AA-7BE4-4FB8-B4A4-E5DDB067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9CCB-1D8D-45AB-AB30-1D53E656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82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E5CC-2116-45D8-91B9-BB147082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D20B-9C4C-4EC4-8E2F-CF7FA8745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C91F9-8292-424F-A4B6-105EE475D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38F1-83FB-472A-9D8A-30D98005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39457-C139-471F-99BE-19498668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9C577-6798-451E-BCD6-CEB3DBDD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3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0565-0946-49F6-9752-4FD3BCBC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93416-9557-4980-AC7E-DF0C0D902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A0373-FB40-4AF7-A352-1EA584D68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F481B-2D1F-4098-AE62-3C8BA85D0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03A44-549B-4104-A8BF-9E21400CC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A45DF-F8E7-4D96-B09D-15A75380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B50D8-0C25-40D1-A91C-0A939114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D37CA-5860-44A7-840B-8E17FFBE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D06E-D53C-4ABA-8F25-52ABF7AB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64F2A6-2E44-4B11-B927-5E123415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A206D-AF36-4D3D-B9D6-8ED1010C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0EFEF-0AA7-4FA4-823F-D1BC847F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4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1EF11-67F4-40A0-8517-CE4D8F49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26E76-9348-4578-9BB6-BFBCD060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77699-8977-4048-926A-90F36A95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A7C25-8D64-4879-9868-82B8C2F4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62B96-428F-447F-804C-50F625034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D73B2-C416-4FEF-B5A4-9510862C6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E897F-4691-433B-B699-32F5A33E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260BD-502D-4DC4-987C-5A67484C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537B0-9B50-41F5-9548-0DDF64EB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35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F757-9D70-4A7B-80B1-B259ECDD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22FBA-854C-4470-9351-408627A2C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496FC-49A0-414C-A1BE-8738605D6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9F1E1-F4A1-42C7-B84A-21380831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0061A-EF8E-43D6-B20C-9BA072E3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D0FCA-9354-424C-94DA-A8BBF096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44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7086-53BA-4BC7-A4A9-89C582254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3238C-A28A-40D5-A924-9F27FFF57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D6A19-6A1C-4570-B244-CAFD9989F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A400-2148-45B3-95B9-86BDD4E65DE2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65FCF-28F7-432B-8375-70C5BE9FA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9A551-77EC-44A2-9E72-DE0F46EB2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1817-58DF-4297-A6BD-D2C07290D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65D2B2-B126-41FE-91E4-BF183BAA9796}"/>
              </a:ext>
            </a:extLst>
          </p:cNvPr>
          <p:cNvSpPr txBox="1"/>
          <p:nvPr/>
        </p:nvSpPr>
        <p:spPr>
          <a:xfrm>
            <a:off x="428625" y="466725"/>
            <a:ext cx="1074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/>
              <a:t>Make a comment or ask a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D578B-1BF8-4EFF-A570-024833DA5F95}"/>
              </a:ext>
            </a:extLst>
          </p:cNvPr>
          <p:cNvSpPr txBox="1"/>
          <p:nvPr/>
        </p:nvSpPr>
        <p:spPr>
          <a:xfrm>
            <a:off x="771526" y="1729800"/>
            <a:ext cx="394335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(x - 2) ( x + 3) = 0</a:t>
            </a:r>
          </a:p>
          <a:p>
            <a:endParaRPr lang="en-GB" sz="3600" dirty="0"/>
          </a:p>
          <a:p>
            <a:r>
              <a:rPr lang="en-GB" sz="3600" dirty="0"/>
              <a:t>(x - 2) ( x + 3) = 6</a:t>
            </a:r>
          </a:p>
          <a:p>
            <a:endParaRPr lang="en-GB" sz="3600" dirty="0"/>
          </a:p>
          <a:p>
            <a:r>
              <a:rPr lang="en-GB" sz="3600" dirty="0"/>
              <a:t>(x - 2) ( x + 3) = 14</a:t>
            </a:r>
          </a:p>
          <a:p>
            <a:endParaRPr lang="en-GB" sz="3600" dirty="0"/>
          </a:p>
          <a:p>
            <a:r>
              <a:rPr lang="en-GB" sz="3600" dirty="0"/>
              <a:t>(x - 2) ( x + 3 ) = 24</a:t>
            </a:r>
          </a:p>
          <a:p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E6BB49-EA5F-4FF3-95CA-C98D905A3478}"/>
              </a:ext>
            </a:extLst>
          </p:cNvPr>
          <p:cNvSpPr txBox="1"/>
          <p:nvPr/>
        </p:nvSpPr>
        <p:spPr>
          <a:xfrm>
            <a:off x="6610350" y="2110800"/>
            <a:ext cx="493395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pPr algn="ctr"/>
            <a:r>
              <a:rPr lang="en-GB" sz="3600" dirty="0"/>
              <a:t>(x  - a ) ( x + b ) = …..</a:t>
            </a:r>
          </a:p>
          <a:p>
            <a:endParaRPr lang="en-GB" sz="3600" dirty="0"/>
          </a:p>
          <a:p>
            <a:r>
              <a:rPr lang="en-GB" sz="3600" dirty="0"/>
              <a:t>Make up more problems like this.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9585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4</cp:revision>
  <dcterms:created xsi:type="dcterms:W3CDTF">2020-08-29T19:21:15Z</dcterms:created>
  <dcterms:modified xsi:type="dcterms:W3CDTF">2020-08-30T08:02:46Z</dcterms:modified>
</cp:coreProperties>
</file>