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8" r:id="rId4"/>
    <p:sldId id="259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DB344-C92F-4281-827C-D0EB8E2188CD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13A68-2C25-456F-B485-87DCF20013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1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FE1C1-F679-47E6-BCDC-8566384632C6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B13E4-CBF2-4BB2-8171-F991620664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6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B13E4-CBF2-4BB2-8171-F991620664E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9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5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2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5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71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9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3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5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2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20E2-106C-48F2-B0DF-01A1279758A0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4C0E-F2ED-4741-A336-100846E3DD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642194"/>
          </a:xfrm>
        </p:spPr>
        <p:txBody>
          <a:bodyPr>
            <a:noAutofit/>
          </a:bodyPr>
          <a:lstStyle/>
          <a:p>
            <a:r>
              <a:rPr lang="en-GB" sz="8800" b="1" dirty="0"/>
              <a:t>+      -      =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1224136"/>
          </a:xfrm>
        </p:spPr>
        <p:txBody>
          <a:bodyPr>
            <a:normAutofit/>
          </a:bodyPr>
          <a:lstStyle/>
          <a:p>
            <a:r>
              <a:rPr lang="en-GB" sz="2800" dirty="0"/>
              <a:t>How many ways could you put the numbers below to the boxes to make the statement true?</a:t>
            </a:r>
          </a:p>
        </p:txBody>
      </p:sp>
      <p:sp>
        <p:nvSpPr>
          <p:cNvPr id="6" name="Rectangle 5"/>
          <p:cNvSpPr/>
          <p:nvPr/>
        </p:nvSpPr>
        <p:spPr>
          <a:xfrm>
            <a:off x="961256" y="620688"/>
            <a:ext cx="11521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49488" y="620688"/>
            <a:ext cx="11521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921696" y="620688"/>
            <a:ext cx="11521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009928" y="620688"/>
            <a:ext cx="11521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5536" y="573325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9912" y="43058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36096" y="553000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28384" y="393305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9592" y="4017838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15324" y="5530006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78820" y="574603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99100" y="3801814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-8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52013" y="4017838"/>
            <a:ext cx="1117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03648" y="5013176"/>
            <a:ext cx="1117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0232" y="3212976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23928" y="3140968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87624" y="3068960"/>
            <a:ext cx="1117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-14</a:t>
            </a:r>
          </a:p>
        </p:txBody>
      </p:sp>
    </p:spTree>
    <p:extLst>
      <p:ext uri="{BB962C8B-B14F-4D97-AF65-F5344CB8AC3E}">
        <p14:creationId xmlns:p14="http://schemas.microsoft.com/office/powerpoint/2010/main" val="212474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988589"/>
              </p:ext>
            </p:extLst>
          </p:nvPr>
        </p:nvGraphicFramePr>
        <p:xfrm>
          <a:off x="179510" y="188640"/>
          <a:ext cx="8776842" cy="6480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3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2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Learning Journey – Directed Number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0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add and subtract positive numbers.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subtract positive numbers to give a negative answer.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multiply and divide positive numbers.</a:t>
                      </a:r>
                    </a:p>
                  </a:txBody>
                  <a:tcPr marL="58096" marR="580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add a positive number to a negative</a:t>
                      </a: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number.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subtract a positive number from a negative number.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multiply and divide a positive number by a negative number.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can add negative numbers together.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can subtract</a:t>
                      </a:r>
                      <a:r>
                        <a:rPr lang="en-GB" sz="2000" baseline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negative number from a positive number.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can multiply and divide a negative number by a negative number.</a:t>
                      </a:r>
                      <a:endParaRPr lang="en-GB" sz="2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subtract</a:t>
                      </a: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 negative number from a negative number.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can use directed number to solve problems involving other topics such as the order of operations and fractions.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96" marR="580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323528" y="908720"/>
            <a:ext cx="8632825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 type="oval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7413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81584664"/>
              </p:ext>
            </p:extLst>
          </p:nvPr>
        </p:nvGraphicFramePr>
        <p:xfrm>
          <a:off x="107505" y="188913"/>
          <a:ext cx="8928991" cy="65730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5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3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Keyword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Definition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Positive</a:t>
                      </a: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Negative</a:t>
                      </a: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174" marR="4917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8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4624"/>
            <a:ext cx="892899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Super 6 – Directed Number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59342"/>
              </p:ext>
            </p:extLst>
          </p:nvPr>
        </p:nvGraphicFramePr>
        <p:xfrm>
          <a:off x="179509" y="764705"/>
          <a:ext cx="8784978" cy="5967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4215">
                <a:tc>
                  <a:txBody>
                    <a:bodyPr/>
                    <a:lstStyle/>
                    <a:p>
                      <a:r>
                        <a:rPr lang="en-GB" dirty="0"/>
                        <a:t>Spot</a:t>
                      </a:r>
                      <a:r>
                        <a:rPr lang="en-GB" baseline="0" dirty="0"/>
                        <a:t> the pattern and f</a:t>
                      </a:r>
                      <a:r>
                        <a:rPr lang="en-GB" dirty="0"/>
                        <a:t>ill</a:t>
                      </a:r>
                      <a:r>
                        <a:rPr lang="en-GB" baseline="0" dirty="0"/>
                        <a:t> in the gaps:</a:t>
                      </a:r>
                    </a:p>
                    <a:p>
                      <a:r>
                        <a:rPr lang="en-GB" baseline="0" dirty="0"/>
                        <a:t>3 + 3 = _</a:t>
                      </a:r>
                    </a:p>
                    <a:p>
                      <a:r>
                        <a:rPr lang="en-GB" baseline="0" dirty="0"/>
                        <a:t>3 + 2 = _</a:t>
                      </a:r>
                    </a:p>
                    <a:p>
                      <a:r>
                        <a:rPr lang="en-GB" baseline="0" dirty="0"/>
                        <a:t>3 + 1 = _</a:t>
                      </a:r>
                    </a:p>
                    <a:p>
                      <a:r>
                        <a:rPr lang="en-GB" baseline="0" dirty="0"/>
                        <a:t>3 + 0 = _</a:t>
                      </a:r>
                    </a:p>
                    <a:p>
                      <a:r>
                        <a:rPr lang="en-GB" baseline="0" dirty="0"/>
                        <a:t>3 + _ = _</a:t>
                      </a:r>
                    </a:p>
                    <a:p>
                      <a:r>
                        <a:rPr lang="en-GB" baseline="0" dirty="0"/>
                        <a:t>3 + _ = 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</a:t>
                      </a:r>
                      <a:r>
                        <a:rPr lang="en-GB" baseline="0" dirty="0"/>
                        <a:t> temperature is now 4°C.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baseline="0" dirty="0"/>
                        <a:t>What is the temperature after a 9°C decrease?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baseline="0" dirty="0"/>
                        <a:t>If the temperature the day before was</a:t>
                      </a:r>
                    </a:p>
                    <a:p>
                      <a:pPr marL="0" indent="0">
                        <a:buNone/>
                      </a:pPr>
                      <a:r>
                        <a:rPr lang="en-GB" baseline="0" dirty="0"/>
                        <a:t> -3°C, what is the increase?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215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GB" baseline="0" dirty="0"/>
                        <a:t>The temperature in London is -2°C. It is 3 times colder in Edinburgh. What is the temperature in Edinburgh?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baseline="0" dirty="0"/>
                        <a:t>It is 5 times colder in Antarctica in winter than in summer. In winter it is -30°. What would you expect the temperature to be in summer?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ym typeface="Wingdings 2"/>
                        </a:rPr>
                        <a:t>●</a:t>
                      </a:r>
                      <a:r>
                        <a:rPr lang="en-GB" sz="3200" dirty="0"/>
                        <a:t>4+</a:t>
                      </a:r>
                      <a:r>
                        <a:rPr lang="en-GB" sz="3200" dirty="0">
                          <a:sym typeface="Wingdings 2"/>
                        </a:rPr>
                        <a:t>●3-●5 =</a:t>
                      </a:r>
                      <a:endParaRPr lang="en-GB" sz="3200" dirty="0"/>
                    </a:p>
                    <a:p>
                      <a:r>
                        <a:rPr lang="en-GB" dirty="0"/>
                        <a:t>By replacing</a:t>
                      </a:r>
                      <a:r>
                        <a:rPr lang="en-GB" baseline="0" dirty="0"/>
                        <a:t> the circles with + (positive) or – (negative) symbols, which of the following numbers cannot be made?</a:t>
                      </a:r>
                    </a:p>
                    <a:p>
                      <a:r>
                        <a:rPr lang="en-GB" dirty="0"/>
                        <a:t>a) 12    b) -6    c) 6    d) -13</a:t>
                      </a:r>
                      <a:r>
                        <a:rPr lang="en-GB" baseline="0" dirty="0"/>
                        <a:t>    e) 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215">
                <a:tc>
                  <a:txBody>
                    <a:bodyPr/>
                    <a:lstStyle/>
                    <a:p>
                      <a:r>
                        <a:rPr lang="en-GB" dirty="0"/>
                        <a:t>Fill in the gaps:</a:t>
                      </a:r>
                    </a:p>
                    <a:p>
                      <a:endParaRPr lang="en-GB" dirty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GB" dirty="0"/>
                        <a:t>-6 × __ = -36 ÷ -2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dirty="0"/>
                        <a:t>(6</a:t>
                      </a:r>
                      <a:r>
                        <a:rPr lang="en-GB" baseline="0" dirty="0"/>
                        <a:t> + -4) </a:t>
                      </a:r>
                      <a:r>
                        <a:rPr lang="en-GB" dirty="0"/>
                        <a:t>× (14 +</a:t>
                      </a:r>
                      <a:r>
                        <a:rPr lang="en-GB" baseline="0" dirty="0"/>
                        <a:t> -8) = __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baseline="0" dirty="0"/>
                        <a:t>-12 </a:t>
                      </a:r>
                      <a:r>
                        <a:rPr lang="en-GB" dirty="0"/>
                        <a:t>÷ __ = (-2)</a:t>
                      </a:r>
                      <a:r>
                        <a:rPr lang="en-GB" baseline="30000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</a:t>
                      </a:r>
                      <a:r>
                        <a:rPr lang="en-GB" baseline="0" dirty="0"/>
                        <a:t> fractions are equally spaced. What are the missing fractions?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076056" y="5805264"/>
            <a:ext cx="33843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8424" y="5661248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08304" y="5661248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28184" y="5661248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661248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46207" t="45891" r="51025" b="44266"/>
          <a:stretch>
            <a:fillRect/>
          </a:stretch>
        </p:blipFill>
        <p:spPr bwMode="auto">
          <a:xfrm>
            <a:off x="8316416" y="5949280"/>
            <a:ext cx="360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45019" t="46063" r="51107" b="45078"/>
          <a:stretch>
            <a:fillRect/>
          </a:stretch>
        </p:blipFill>
        <p:spPr bwMode="auto">
          <a:xfrm>
            <a:off x="5868144" y="5949280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l="45573" t="47047" r="51660" b="45078"/>
          <a:stretch>
            <a:fillRect/>
          </a:stretch>
        </p:blipFill>
        <p:spPr bwMode="auto">
          <a:xfrm>
            <a:off x="7164288" y="6021288"/>
            <a:ext cx="3600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 cstate="print"/>
          <a:srcRect l="45573" t="47047" r="51660" b="45078"/>
          <a:stretch>
            <a:fillRect/>
          </a:stretch>
        </p:blipFill>
        <p:spPr bwMode="auto">
          <a:xfrm>
            <a:off x="5004048" y="6021288"/>
            <a:ext cx="3600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96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1644</TotalTime>
  <Words>410</Words>
  <Application>Microsoft Office PowerPoint</Application>
  <PresentationFormat>On-screen Show (4:3)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 2</vt:lpstr>
      <vt:lpstr>Office Theme</vt:lpstr>
      <vt:lpstr>+      -      =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 Evans</dc:creator>
  <cp:lastModifiedBy>Staff</cp:lastModifiedBy>
  <cp:revision>27</cp:revision>
  <cp:lastPrinted>2017-10-24T16:00:16Z</cp:lastPrinted>
  <dcterms:created xsi:type="dcterms:W3CDTF">2017-06-26T13:43:18Z</dcterms:created>
  <dcterms:modified xsi:type="dcterms:W3CDTF">2018-02-28T10:49:57Z</dcterms:modified>
</cp:coreProperties>
</file>