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0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7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2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0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3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92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4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45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1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6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760B4-250B-4204-A92F-5ACABA53800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E2239-6BE9-4879-9EAF-0132F4CD1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5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78F3347-FCAB-4679-816C-886EF72A0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" y="401638"/>
            <a:ext cx="8705850" cy="560387"/>
          </a:xfrm>
        </p:spPr>
        <p:txBody>
          <a:bodyPr/>
          <a:lstStyle/>
          <a:p>
            <a:r>
              <a:rPr lang="en-GB" u="sng" dirty="0"/>
              <a:t>Make a Comment or Ask a Question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798FB6-69A5-4037-BD19-EC53CA2AF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655" y="1089279"/>
            <a:ext cx="5750690" cy="564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5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78F3347-FCAB-4679-816C-886EF72A0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" y="401638"/>
            <a:ext cx="8705850" cy="560387"/>
          </a:xfrm>
        </p:spPr>
        <p:txBody>
          <a:bodyPr/>
          <a:lstStyle/>
          <a:p>
            <a:pPr algn="l"/>
            <a:r>
              <a:rPr lang="en-GB" u="sng" dirty="0"/>
              <a:t>Class Comments and Questions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798FB6-69A5-4037-BD19-EC53CA2AF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05" y="144157"/>
            <a:ext cx="2075245" cy="203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9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2</cp:revision>
  <dcterms:created xsi:type="dcterms:W3CDTF">2020-08-31T10:10:50Z</dcterms:created>
  <dcterms:modified xsi:type="dcterms:W3CDTF">2020-08-31T10:16:00Z</dcterms:modified>
</cp:coreProperties>
</file>